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— Johnny Appleseed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Type a quote here.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”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donec quis nunc</a:t>
            </a:r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 spc="79"/>
            </a:pP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screen shot -&gt; </a:t>
            </a:r>
            <a:r>
              <a:rPr lang="en-US" dirty="0" smtClean="0"/>
              <a:t>screenshot</a:t>
            </a:r>
          </a:p>
          <a:p>
            <a:r>
              <a:rPr lang="en-US" dirty="0" smtClean="0"/>
              <a:t>FU </a:t>
            </a:r>
            <a:r>
              <a:rPr lang="en-US" dirty="0"/>
              <a:t>K -&gt; </a:t>
            </a:r>
            <a:r>
              <a:rPr lang="en-US" dirty="0" smtClean="0"/>
              <a:t>fuck</a:t>
            </a:r>
          </a:p>
          <a:p>
            <a:r>
              <a:rPr lang="en-US" dirty="0" smtClean="0"/>
              <a:t>A </a:t>
            </a:r>
            <a:r>
              <a:rPr lang="en-US" dirty="0"/>
              <a:t>L W A Y S -&gt; </a:t>
            </a:r>
            <a:r>
              <a:rPr lang="en-US" dirty="0" smtClean="0"/>
              <a:t>always</a:t>
            </a:r>
          </a:p>
          <a:p>
            <a:r>
              <a:rPr lang="en-US" dirty="0" smtClean="0"/>
              <a:t>pre </a:t>
            </a:r>
            <a:r>
              <a:rPr lang="en-US" dirty="0"/>
              <a:t>order -&gt; </a:t>
            </a:r>
            <a:r>
              <a:rPr lang="en-US" dirty="0" smtClean="0"/>
              <a:t>preorder</a:t>
            </a:r>
          </a:p>
          <a:p>
            <a:r>
              <a:rPr lang="en-US" dirty="0" err="1" smtClean="0"/>
              <a:t>righ</a:t>
            </a:r>
            <a:r>
              <a:rPr lang="en-US" dirty="0" smtClean="0"/>
              <a:t> </a:t>
            </a:r>
            <a:r>
              <a:rPr lang="en-US" dirty="0"/>
              <a:t>t -&gt; </a:t>
            </a:r>
            <a:r>
              <a:rPr lang="en-US" dirty="0" smtClean="0"/>
              <a:t>right</a:t>
            </a:r>
          </a:p>
          <a:p>
            <a:r>
              <a:rPr lang="en-US" dirty="0" smtClean="0"/>
              <a:t>head </a:t>
            </a:r>
            <a:r>
              <a:rPr lang="en-US" dirty="0"/>
              <a:t>ache -&gt; </a:t>
            </a:r>
            <a:r>
              <a:rPr lang="en-US" dirty="0" smtClean="0"/>
              <a:t>headache</a:t>
            </a:r>
          </a:p>
          <a:p>
            <a:r>
              <a:rPr lang="en-US" dirty="0" smtClean="0"/>
              <a:t>Pre </a:t>
            </a:r>
            <a:r>
              <a:rPr lang="en-US" dirty="0" err="1"/>
              <a:t>calc</a:t>
            </a:r>
            <a:r>
              <a:rPr lang="en-US" dirty="0"/>
              <a:t> -&gt; </a:t>
            </a:r>
            <a:r>
              <a:rPr lang="en-US" dirty="0" err="1"/>
              <a:t>precalc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CRF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smtClean="0"/>
              <a:t>info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864517"/>
            <a:ext cx="3594531" cy="574220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5819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51</Words>
  <Application>Microsoft Macintosh PowerPoint</Application>
  <PresentationFormat>Custom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Avenir Medium</vt:lpstr>
      <vt:lpstr>Baskerville SemiBold</vt:lpstr>
      <vt:lpstr>Futura</vt:lpstr>
      <vt:lpstr>Helvetica Neue</vt:lpstr>
      <vt:lpstr>New_Template8</vt:lpstr>
      <vt:lpstr>PowerPoint Presentation</vt:lpstr>
      <vt:lpstr>PowerPoint Presentation</vt:lpstr>
      <vt:lpstr>Why CRF – Model context info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xinq</cp:lastModifiedBy>
  <cp:revision>2</cp:revision>
  <dcterms:modified xsi:type="dcterms:W3CDTF">2017-05-01T12:36:34Z</dcterms:modified>
</cp:coreProperties>
</file>